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DCF0"/>
    <a:srgbClr val="45D7EB"/>
    <a:srgbClr val="E11A1D"/>
    <a:srgbClr val="50D7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93712" autoAdjust="0"/>
  </p:normalViewPr>
  <p:slideViewPr>
    <p:cSldViewPr>
      <p:cViewPr varScale="1">
        <p:scale>
          <a:sx n="85" d="100"/>
          <a:sy n="85" d="100"/>
        </p:scale>
        <p:origin x="-1122" y="-96"/>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07.09.2020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xmlns=""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xmlns=""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xmlns=""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xmlns=""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xmlns=""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xmlns=""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xmlns=""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xmlns=""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xmlns=""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xmlns=""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xmlns=""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xmlns=""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xmlns=""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xmlns=""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xmlns=""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xmlns=""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xmlns=""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07.09.2020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07.09.2020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07.09.2020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07.09.2020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07.09.2020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07.09.2020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07.09.2020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07.09.2020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07.09.2020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xmlns=""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xmlns=""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xmlns="" val="84008432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xmlns="" val="220012840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xmlns="" val="31476741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xmlns="" val="209471590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xmlns="" val="410772515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xmlns="" val="182290789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xmlns=""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xmlns="" val="26245587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xmlns="" val="3910177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xmlns="" val="86311689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p14="http://schemas.microsoft.com/office/powerpoint/2010/main" xmlns=""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xmlns="" val="17064045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xmlns="" val="319621861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xmlns="" val="38750683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xmlns="" val="13559616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xmlns="" val="425796001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xmlns="" val="16204065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xmlns="" val="11625987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xmlns="" val="35869242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xmlns="" val="190946450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xmlns="" val="168446755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xmlns="" val="113603318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xmlns="" val="333834377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xmlns="" val="14511073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xmlns="" val="344502108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xmlns="" val="20435533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xmlns="" val="407254838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xmlns="" val="153921553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xmlns="" val="20631535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xmlns="" val="54322851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xmlns="" val="100546792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xmlns="" val="59558305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xmlns="" val="6424076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xmlns="" val="283504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xmlns="" val="14231342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xmlns="" val="19693059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xmlns="" val="627994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xmlns="" val="260268655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xmlns="" val="14290093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xmlns="" val="272494983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xmlns="" val="1470613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xmlns="" val="10569204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xmlns=""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xmlns=""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xmlns=""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xmlns="" val="35003928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xmlns="" val="2772310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xmlns="" val="21060364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1471</TotalTime>
  <Words>2411</Words>
  <Application>Microsoft Office PowerPoint</Application>
  <PresentationFormat>Ekran Gösterisi (4:3)</PresentationFormat>
  <Paragraphs>267</Paragraphs>
  <Slides>51</Slides>
  <Notes>16</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Slayt 1</vt:lpstr>
      <vt:lpstr>Sunum Planı</vt:lpstr>
      <vt:lpstr>Hedeflerimiz</vt:lpstr>
      <vt:lpstr>Slayt 4</vt:lpstr>
      <vt:lpstr>Slayt 5</vt:lpstr>
      <vt:lpstr>Slayt 6</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Slayt 16</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Slayt 27</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Slayt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Rehberlik</cp:lastModifiedBy>
  <cp:revision>276</cp:revision>
  <dcterms:created xsi:type="dcterms:W3CDTF">2015-05-24T15:24:23Z</dcterms:created>
  <dcterms:modified xsi:type="dcterms:W3CDTF">2020-09-07T09:48:07Z</dcterms:modified>
</cp:coreProperties>
</file>